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67" r:id="rId5"/>
    <p:sldId id="266" r:id="rId6"/>
    <p:sldId id="265" r:id="rId7"/>
    <p:sldId id="264" r:id="rId8"/>
    <p:sldId id="263" r:id="rId9"/>
    <p:sldId id="269" r:id="rId10"/>
    <p:sldId id="268" r:id="rId11"/>
    <p:sldId id="270" r:id="rId12"/>
    <p:sldId id="272" r:id="rId13"/>
    <p:sldId id="274" r:id="rId14"/>
    <p:sldId id="271" r:id="rId15"/>
    <p:sldId id="279" r:id="rId16"/>
    <p:sldId id="273" r:id="rId17"/>
    <p:sldId id="275" r:id="rId18"/>
    <p:sldId id="277" r:id="rId19"/>
    <p:sldId id="278" r:id="rId20"/>
    <p:sldId id="281" r:id="rId21"/>
    <p:sldId id="283" r:id="rId22"/>
    <p:sldId id="284" r:id="rId23"/>
    <p:sldId id="285" r:id="rId24"/>
    <p:sldId id="287" r:id="rId25"/>
    <p:sldId id="282" r:id="rId26"/>
    <p:sldId id="288" r:id="rId27"/>
    <p:sldId id="291" r:id="rId28"/>
    <p:sldId id="290" r:id="rId29"/>
    <p:sldId id="289" r:id="rId30"/>
    <p:sldId id="293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362C-7BB7-4F46-B8C2-95DB4DF125E7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5778-7A3B-46B6-937A-88BC5B724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1.nnm.me/a/1/f/f/4/aedbfb31ee71a6ba1a52e669e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0" y="4357694"/>
            <a:ext cx="4357718" cy="278608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5072074"/>
            <a:ext cx="3929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ПРЕЗЕНТАЦИЯ К ЗАНЯТИЮ</a:t>
            </a:r>
            <a:endParaRPr kumimoji="0" lang="ru-RU" sz="11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«ПРОШЛА ЗИМА ХОЛОДНАЯ»</a:t>
            </a:r>
            <a:endParaRPr kumimoji="0" lang="ru-RU" sz="11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ПОДГОТОВИЛА: </a:t>
            </a:r>
            <a:endParaRPr kumimoji="0" lang="ru-RU" sz="11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Воспитатель ГРОСС И.Н.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http://s1.directupload.net/images/130509/c8bquwq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-56188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Водоёмы (речки, пруды, озера) замёрзли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покрылись толстым слоем льда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3" name="Picture 3" descr="https://im0-tub-ru.yandex.net/i?id=470b2eb9d26195a1643e6fce5b8db1a2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358114" cy="52149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11976"/>
            <a:ext cx="86769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Многие птицы  улетели на юг, в тёплые страны. Во время перелёта они собираются в стаи и вытягиваются клином .</a:t>
            </a:r>
            <a:endParaRPr lang="ru-RU" sz="2800" b="1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</p:txBody>
      </p:sp>
      <p:pic>
        <p:nvPicPr>
          <p:cNvPr id="29699" name="Picture 3" descr="Птиц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1428750" cy="1209676"/>
          </a:xfrm>
          <a:prstGeom prst="rect">
            <a:avLst/>
          </a:prstGeom>
          <a:noFill/>
        </p:spPr>
      </p:pic>
      <p:pic>
        <p:nvPicPr>
          <p:cNvPr id="29701" name="Picture 5" descr="Птиц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00240"/>
            <a:ext cx="1428750" cy="1209676"/>
          </a:xfrm>
          <a:prstGeom prst="rect">
            <a:avLst/>
          </a:prstGeom>
          <a:noFill/>
        </p:spPr>
      </p:pic>
      <p:pic>
        <p:nvPicPr>
          <p:cNvPr id="29703" name="Picture 7" descr="Птиц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143248"/>
            <a:ext cx="1428750" cy="1209676"/>
          </a:xfrm>
          <a:prstGeom prst="rect">
            <a:avLst/>
          </a:prstGeom>
          <a:noFill/>
        </p:spPr>
      </p:pic>
      <p:pic>
        <p:nvPicPr>
          <p:cNvPr id="29705" name="Picture 9" descr="Птиц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14620"/>
            <a:ext cx="1428750" cy="1209676"/>
          </a:xfrm>
          <a:prstGeom prst="rect">
            <a:avLst/>
          </a:prstGeom>
          <a:noFill/>
        </p:spPr>
      </p:pic>
      <p:pic>
        <p:nvPicPr>
          <p:cNvPr id="29707" name="Picture 11" descr="Птиц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500570"/>
            <a:ext cx="1428750" cy="1209676"/>
          </a:xfrm>
          <a:prstGeom prst="rect">
            <a:avLst/>
          </a:prstGeom>
          <a:noFill/>
        </p:spPr>
      </p:pic>
      <p:pic>
        <p:nvPicPr>
          <p:cNvPr id="29709" name="Picture 13" descr="Птиц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00438"/>
            <a:ext cx="1428750" cy="1209676"/>
          </a:xfrm>
          <a:prstGeom prst="rect">
            <a:avLst/>
          </a:prstGeom>
          <a:noFill/>
        </p:spPr>
      </p:pic>
      <p:pic>
        <p:nvPicPr>
          <p:cNvPr id="29711" name="Picture 15" descr="Птиц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714884"/>
            <a:ext cx="1428750" cy="120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Некоторые звери (барсуки, ежи, медведи) залезают в снежные норы – </a:t>
            </a:r>
            <a:r>
              <a:rPr lang="ru-RU" sz="2800" b="1" dirty="0" smtClean="0"/>
              <a:t>берлоги и </a:t>
            </a:r>
            <a:r>
              <a:rPr lang="ru-RU" sz="2800" b="1" dirty="0"/>
              <a:t>на всю </a:t>
            </a:r>
            <a:r>
              <a:rPr lang="ru-RU" sz="2800" b="1" dirty="0" smtClean="0"/>
              <a:t>зиму </a:t>
            </a:r>
            <a:r>
              <a:rPr lang="ru-RU" sz="2800" b="1" dirty="0" smtClean="0"/>
              <a:t> </a:t>
            </a:r>
            <a:r>
              <a:rPr lang="ru-RU" sz="2800" b="1" dirty="0"/>
              <a:t>впадают в </a:t>
            </a:r>
            <a:r>
              <a:rPr lang="ru-RU" sz="2800" b="1" dirty="0" smtClean="0"/>
              <a:t>спячку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27650" name="Picture 2" descr="Анимация еж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281606"/>
            <a:ext cx="1857388" cy="1576394"/>
          </a:xfrm>
          <a:prstGeom prst="rect">
            <a:avLst/>
          </a:prstGeom>
          <a:noFill/>
        </p:spPr>
      </p:pic>
      <p:pic>
        <p:nvPicPr>
          <p:cNvPr id="27652" name="Picture 4" descr="http://img0.liveinternet.ru/images/attach/c/4/123/165/123165216_04072007103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4357718" cy="30003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6" name="Picture 8" descr="https://im2-tub-ru.yandex.net/i?id=f439b559bac694363efdb1aee022aa86&amp;n=33&amp;h=215&amp;w=2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571612"/>
            <a:ext cx="3857652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Как звери готовятся к зи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Как звери готовятся к зи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Как звери готовятся к зи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Как звери готовятся к зи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Как звери готовятся к зи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Тем не менее, зима – замечательное время </a:t>
            </a:r>
            <a:r>
              <a:rPr lang="ru-RU" sz="2800" b="1" dirty="0" smtClean="0"/>
              <a:t>года , ведь </a:t>
            </a:r>
            <a:r>
              <a:rPr lang="ru-RU" sz="2800" b="1" dirty="0"/>
              <a:t>зимой и только зимой возможны многие забавы и </a:t>
            </a:r>
            <a:r>
              <a:rPr lang="ru-RU" sz="2800" b="1" dirty="0" smtClean="0"/>
              <a:t>игры.</a:t>
            </a:r>
            <a:endParaRPr lang="ru-RU" sz="2800" b="1" dirty="0"/>
          </a:p>
        </p:txBody>
      </p:sp>
      <p:sp>
        <p:nvSpPr>
          <p:cNvPr id="32769" name="WordArt 1"/>
          <p:cNvSpPr>
            <a:spLocks noChangeArrowheads="1" noChangeShapeType="1" noTextEdit="1"/>
          </p:cNvSpPr>
          <p:nvPr/>
        </p:nvSpPr>
        <p:spPr bwMode="auto">
          <a:xfrm>
            <a:off x="214282" y="2285992"/>
            <a:ext cx="8643998" cy="2357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какие зимние забавы и игры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вы знаете?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ages.mreadz.com/123/122096/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77867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Picture 2" descr="http://s1.directupload.net/images/130509/c8bquwq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9144000" cy="607223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16061"/>
            <a:ext cx="8429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Цель: уточнить у детей представления о зиме как о сезоне, неблагоприятном для жизни растений и животных. Развивать способность воспринимать красоту зимних явлений природы (её отражение в произведениях поэтов, художников)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071670" y="129608"/>
            <a:ext cx="59293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ЗИМНИЙ ПЕЙЗАЖ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7891" name="Picture 3" descr="http://vseotkritki.ru/_ph/60/2/52914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00108"/>
            <a:ext cx="778674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https://im0-tub-ru.yandex.net/i?id=60742b91365e186fc0364493f6360723&amp;n=33&amp;h=215&amp;w=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9940" name="Picture 4" descr="https://im1-tub-ru.yandex.net/i?id=2002d5125a407c7260fd21ea363e43d6&amp;n=33&amp;h=215&amp;w=3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814393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 descr="http://www.playcast.ru/uploads/2015/05/16/1362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https://im2-tub-ru.yandex.net/i?id=3d30cb54b4dd8bb90b4e370e12d31aac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8143932" cy="6143668"/>
          </a:xfrm>
          <a:prstGeom prst="rect">
            <a:avLst/>
          </a:prstGeom>
          <a:noFill/>
        </p:spPr>
      </p:pic>
      <p:pic>
        <p:nvPicPr>
          <p:cNvPr id="4" name="Picture 2" descr="http://s1.directupload.net/images/130509/c8bquwq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://www.stihi.ru/pics/2012/01/20/8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6082" name="Picture 2" descr="https://im2-tub-ru.yandex.net/i?id=7cfb12705cfd37b89f9a00b4c775652c&amp;n=33&amp;h=215&amp;w=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785818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WordArt 1"/>
          <p:cNvSpPr>
            <a:spLocks noChangeArrowheads="1" noChangeShapeType="1" noTextEdit="1"/>
          </p:cNvSpPr>
          <p:nvPr/>
        </p:nvSpPr>
        <p:spPr bwMode="auto">
          <a:xfrm>
            <a:off x="1285852" y="0"/>
            <a:ext cx="6929486" cy="1214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СТИХИ ПРО ЗИМУ</a:t>
            </a:r>
            <a:endParaRPr lang="ru-RU" sz="3600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Picture 2" descr="https://im0-tub-ru.yandex.net/i?id=31c3bbf0fb92ae982958a5e115119728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00174"/>
            <a:ext cx="6215106" cy="4857784"/>
          </a:xfrm>
          <a:prstGeom prst="rect">
            <a:avLst/>
          </a:prstGeom>
          <a:noFill/>
        </p:spPr>
      </p:pic>
      <p:pic>
        <p:nvPicPr>
          <p:cNvPr id="6" name="Picture 2" descr="http://s1.directupload.net/images/130509/c8bquwq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1"/>
            <a:ext cx="3429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ЗИМУШКА-ЗИМА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/>
              <a:t>Татьяна Бокова</a:t>
            </a:r>
            <a:endParaRPr lang="ru-RU" sz="2000" b="1" dirty="0"/>
          </a:p>
          <a:p>
            <a:r>
              <a:rPr lang="ru-RU" sz="2000" b="1" dirty="0"/>
              <a:t>В ледяной карете мчится</a:t>
            </a:r>
            <a:br>
              <a:rPr lang="ru-RU" sz="2000" b="1" dirty="0"/>
            </a:br>
            <a:r>
              <a:rPr lang="ru-RU" sz="2000" b="1" dirty="0"/>
              <a:t>Зимушка-зима,</a:t>
            </a:r>
            <a:br>
              <a:rPr lang="ru-RU" sz="2000" b="1" dirty="0"/>
            </a:br>
            <a:r>
              <a:rPr lang="ru-RU" sz="2000" b="1" dirty="0"/>
              <a:t>Ветер крыльями стучится</a:t>
            </a:r>
            <a:br>
              <a:rPr lang="ru-RU" sz="2000" b="1" dirty="0"/>
            </a:br>
            <a:r>
              <a:rPr lang="ru-RU" sz="2000" b="1" dirty="0"/>
              <a:t>В сонные дома.</a:t>
            </a:r>
            <a:br>
              <a:rPr lang="ru-RU" sz="2000" b="1" dirty="0"/>
            </a:br>
            <a:r>
              <a:rPr lang="ru-RU" sz="2000" b="1" dirty="0"/>
              <a:t>Расцветают скверы, парки</a:t>
            </a:r>
            <a:br>
              <a:rPr lang="ru-RU" sz="2000" b="1" dirty="0"/>
            </a:br>
            <a:r>
              <a:rPr lang="ru-RU" sz="2000" b="1" dirty="0"/>
              <a:t>Снежной белизной.</a:t>
            </a:r>
            <a:br>
              <a:rPr lang="ru-RU" sz="2000" b="1" dirty="0"/>
            </a:br>
            <a:r>
              <a:rPr lang="ru-RU" sz="2000" b="1" dirty="0"/>
              <a:t>И мороз возводит арки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Над тропой лесной.</a:t>
            </a:r>
          </a:p>
        </p:txBody>
      </p:sp>
      <p:pic>
        <p:nvPicPr>
          <p:cNvPr id="47106" name="Picture 2" descr="https://im3-tub-ru.yandex.net/i?id=96bf821c67c30f3f5439d6365e3abda6&amp;n=33&amp;h=215&amp;w=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428868"/>
            <a:ext cx="5715040" cy="4214842"/>
          </a:xfrm>
          <a:prstGeom prst="rect">
            <a:avLst/>
          </a:prstGeom>
          <a:noFill/>
        </p:spPr>
      </p:pic>
      <p:pic>
        <p:nvPicPr>
          <p:cNvPr id="5" name="Picture 2" descr="http://s1.directupload.net/images/130509/c8bquwq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СНЕЖНАЯ БАБА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/>
              <a:t>И. Демьянов</a:t>
            </a:r>
            <a:endParaRPr lang="ru-RU" sz="2400" b="1" dirty="0"/>
          </a:p>
          <a:p>
            <a:r>
              <a:rPr lang="ru-RU" sz="2400" b="1" dirty="0"/>
              <a:t>Сегодня из снежного</a:t>
            </a:r>
            <a:br>
              <a:rPr lang="ru-RU" sz="2400" b="1" dirty="0"/>
            </a:br>
            <a:r>
              <a:rPr lang="ru-RU" sz="2400" b="1" dirty="0"/>
              <a:t>Мокрого кома</a:t>
            </a:r>
            <a:br>
              <a:rPr lang="ru-RU" sz="2400" b="1" dirty="0"/>
            </a:br>
            <a:r>
              <a:rPr lang="ru-RU" sz="2400" b="1" dirty="0"/>
              <a:t>Мы снежную бабу</a:t>
            </a:r>
            <a:br>
              <a:rPr lang="ru-RU" sz="2400" b="1" dirty="0"/>
            </a:br>
            <a:r>
              <a:rPr lang="ru-RU" sz="2400" b="1" dirty="0"/>
              <a:t>Слепили у дома.</a:t>
            </a:r>
            <a:br>
              <a:rPr lang="ru-RU" sz="2400" b="1" dirty="0"/>
            </a:br>
            <a:r>
              <a:rPr lang="ru-RU" sz="2400" b="1" dirty="0"/>
              <a:t>Стоит эта баба у самых ворот </a:t>
            </a:r>
            <a:br>
              <a:rPr lang="ru-RU" sz="2400" b="1" dirty="0"/>
            </a:br>
            <a:r>
              <a:rPr lang="ru-RU" sz="2400" b="1" dirty="0"/>
              <a:t>Никто не проедет,</a:t>
            </a:r>
            <a:br>
              <a:rPr lang="ru-RU" sz="2400" b="1" dirty="0"/>
            </a:br>
            <a:r>
              <a:rPr lang="ru-RU" sz="2400" b="1" dirty="0"/>
              <a:t>Никто не пройдет</a:t>
            </a:r>
          </a:p>
        </p:txBody>
      </p:sp>
      <p:pic>
        <p:nvPicPr>
          <p:cNvPr id="48130" name="Picture 2" descr="http://illustrators.ru/uploads/illustration/image/431024/main_431024_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4857752" cy="3857628"/>
          </a:xfrm>
          <a:prstGeom prst="rect">
            <a:avLst/>
          </a:prstGeom>
          <a:noFill/>
        </p:spPr>
      </p:pic>
      <p:pic>
        <p:nvPicPr>
          <p:cNvPr id="5" name="Picture 2" descr="http://s1.directupload.net/images/130509/c8bquwq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Календарный год состоит из четырёх сезонов, иначе их ещё называют«времена года»:зимы, весны, лета, осени. Давай узнаем поподробнее о зиме.</a:t>
            </a:r>
          </a:p>
        </p:txBody>
      </p:sp>
      <p:pic>
        <p:nvPicPr>
          <p:cNvPr id="6" name="Рисунок 5" descr="http://skachatkartinki.ru/img/picture/Sep/19/6f658a92192dad94d43ce508dc72070d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928802"/>
            <a:ext cx="61436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Picture 2" descr="http://s1.directupload.net/images/130509/c8bquwq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9144000" cy="607223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70242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Ребята, расскажите, что вы узнали сегодня интересного о лесных жителях?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Что происходит с природой зимой?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ahoma" pitchFamily="34" charset="0"/>
              </a:rPr>
              <a:t>Как вы думаете, чем зима может порадовать людей?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Picture 2" descr="http://s1.directupload.net/images/130509/c8bquwq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324678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http://bagirasos.0pk.ru/uploads/000b/57/83/18001-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857256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642918"/>
            <a:ext cx="4704523" cy="3528392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857356" y="4857760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зимние месяцы</a:t>
            </a:r>
            <a:endParaRPr lang="ru-RU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Зима состоит из трёх месяцев. Первый месяц зимы – декабрь. Декабрь год кончает, а зиму начинает, Все реки покрывает он прочным гладким льдом. И Рождество справляют, и Новый год встречают Все люди этим белым морозным декабрём.</a:t>
            </a:r>
          </a:p>
        </p:txBody>
      </p:sp>
      <p:pic>
        <p:nvPicPr>
          <p:cNvPr id="22532" name="Picture 4" descr="https://im0-tub-ru.yandex.net/i?id=7eb54dca2c875d76bd928b59bef6be9f&amp;n=33&amp;h=215&amp;w=2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143248"/>
            <a:ext cx="3214710" cy="3500462"/>
          </a:xfrm>
          <a:prstGeom prst="rect">
            <a:avLst/>
          </a:prstGeom>
          <a:noFill/>
        </p:spPr>
      </p:pic>
      <p:pic>
        <p:nvPicPr>
          <p:cNvPr id="22534" name="Picture 6" descr="http://n.foto.radikal.ru/0612/3d87caad6df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000372"/>
            <a:ext cx="2643206" cy="3571900"/>
          </a:xfrm>
          <a:prstGeom prst="rect">
            <a:avLst/>
          </a:prstGeom>
          <a:noFill/>
        </p:spPr>
      </p:pic>
      <p:pic>
        <p:nvPicPr>
          <p:cNvPr id="22535" name="Picture 7" descr="C:\Documents and Settings\Admin\Мои документы\Мои рисунки\9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00504"/>
            <a:ext cx="2286016" cy="240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Второй месяц зимы – январь. Январь - начало года, Силён его мороз. Уснула вся природа. Теперь уж не до гроз. Под снежным покрывалом Покоится земля.</a:t>
            </a:r>
          </a:p>
        </p:txBody>
      </p:sp>
      <p:pic>
        <p:nvPicPr>
          <p:cNvPr id="23556" name="Picture 4" descr="https://im2-tub-ru.yandex.net/i?id=324611e37bc05994853b7bf0edf684ce&amp;n=33&amp;h=215&amp;w=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00174"/>
            <a:ext cx="707236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5143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 последний месяц зимы – февраль. В этом месяце, а именно23 февраля, мы отмечаем День защитника Отечества. Дуют ветры в феврале, Воют в трубах громко. Змейкой мчится по земле Лёгкая поземка. Поднимаясь, мчатся вдаль Самолётов звенья. Это празднует февраль Армии рожденье.</a:t>
            </a:r>
          </a:p>
        </p:txBody>
      </p:sp>
      <p:pic>
        <p:nvPicPr>
          <p:cNvPr id="24580" name="Picture 4" descr="http://st.stranamam.ru/data/cache/2010feb/23/45/117673_31595nothumb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928670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Narrow" pitchFamily="34" charset="0"/>
              </a:rPr>
              <a:t>Чем отличается зима от других сезонов? Во-первых, коротким световым днём. Утром солнышко поздно встаёт, а вечером рано садится. Поэтому на часах вроде бы и немного времени, а за окном уже темно ,и мы не можем, как летом, долго </a:t>
            </a:r>
            <a:r>
              <a:rPr lang="ru-RU" sz="2800" b="1" dirty="0" smtClean="0">
                <a:latin typeface="Arial Narrow" pitchFamily="34" charset="0"/>
              </a:rPr>
              <a:t>гулять</a:t>
            </a:r>
            <a:r>
              <a:rPr lang="en-US" sz="2800" b="1" dirty="0" smtClean="0">
                <a:latin typeface="Arial Narrow" pitchFamily="34" charset="0"/>
              </a:rPr>
              <a:t>.</a:t>
            </a: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428868"/>
            <a:ext cx="6000792" cy="4214842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i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14290"/>
            <a:ext cx="81679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имой природа отдыхает. Деревья ещё осенью сбросили свой наряд из листьев и сейчас спят, укрытые снегом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9" name="Picture 3" descr="https://im3-tub-ru.yandex.net/i?id=2007856b61ec0b5611b722c3e8875ed0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85926"/>
            <a:ext cx="6786610" cy="464347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398</Words>
  <Application>Microsoft Office PowerPoint</Application>
  <PresentationFormat>Экран (4:3)</PresentationFormat>
  <Paragraphs>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2016-02-17T15:47:54Z</dcterms:created>
  <dcterms:modified xsi:type="dcterms:W3CDTF">2016-03-13T17:57:13Z</dcterms:modified>
</cp:coreProperties>
</file>